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SONG COMPARISON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9972"/>
            <a:ext cx="10058400" cy="42850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are making </a:t>
            </a:r>
            <a:r>
              <a:rPr lang="en-US" dirty="0" smtClean="0"/>
              <a:t>a </a:t>
            </a:r>
            <a:r>
              <a:rPr lang="en-US" dirty="0" err="1" smtClean="0"/>
              <a:t>Powerpoint</a:t>
            </a:r>
            <a:r>
              <a:rPr lang="en-US" dirty="0" smtClean="0"/>
              <a:t> with a minimum of 5 slides. The point of the assignment is to select a song (any song) that you feel represents Mandela’s “Glory and Hope.” You will compare lyrics from the song to lines from his speech. You will also identify a theme represented in both. The instructions for EACH SLIDE are:</a:t>
            </a:r>
          </a:p>
          <a:p>
            <a:pPr marL="0" indent="0">
              <a:buNone/>
            </a:pPr>
            <a:r>
              <a:rPr lang="en-US" dirty="0" smtClean="0"/>
              <a:t>Slide 1- This is the title slide. You need your name and the name of the assignment.</a:t>
            </a:r>
          </a:p>
          <a:p>
            <a:pPr marL="0" indent="0">
              <a:buNone/>
            </a:pPr>
            <a:r>
              <a:rPr lang="en-US" dirty="0" smtClean="0"/>
              <a:t>Slide 2- Give </a:t>
            </a:r>
            <a:r>
              <a:rPr lang="en-US" dirty="0"/>
              <a:t>the name of the </a:t>
            </a:r>
            <a:r>
              <a:rPr lang="en-US" dirty="0" smtClean="0"/>
              <a:t>Mandela speech and the name of the </a:t>
            </a:r>
            <a:r>
              <a:rPr lang="en-US" dirty="0"/>
              <a:t>song you have chosen. </a:t>
            </a:r>
            <a:r>
              <a:rPr lang="en-US" dirty="0" smtClean="0"/>
              <a:t>Then, in 2-3 sentences explain </a:t>
            </a:r>
            <a:r>
              <a:rPr lang="en-US" dirty="0"/>
              <a:t>why you chose </a:t>
            </a:r>
            <a:r>
              <a:rPr lang="en-US" dirty="0" smtClean="0"/>
              <a:t>that song.</a:t>
            </a:r>
          </a:p>
          <a:p>
            <a:pPr marL="0" indent="0">
              <a:buNone/>
            </a:pPr>
            <a:r>
              <a:rPr lang="en-US" dirty="0" smtClean="0"/>
              <a:t>Slide 3- Select a quote from “Glory and Hope” and a quote from the song and include it on the slide. Explain how the quotes are related in 2-3 sentences.</a:t>
            </a:r>
          </a:p>
          <a:p>
            <a:pPr marL="0" indent="0">
              <a:buNone/>
            </a:pPr>
            <a:r>
              <a:rPr lang="en-US" dirty="0" smtClean="0"/>
              <a:t>Slide 4- </a:t>
            </a:r>
            <a:r>
              <a:rPr lang="en-US" dirty="0"/>
              <a:t>Select </a:t>
            </a:r>
            <a:r>
              <a:rPr lang="en-US" dirty="0" smtClean="0"/>
              <a:t>a second </a:t>
            </a:r>
            <a:r>
              <a:rPr lang="en-US" dirty="0"/>
              <a:t>quote from “Glory and Hope” and a quote from the song and include it on the slide. Explain how the quotes are related in 2-3 sentences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Slide 5- Identify the theme that is conveyed in both pieces. Find 1 quote from each piece as evidence.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MAKE SURE TO INCLUDE A PICTURE ON SLIDES 2-5!! YOU CAN HAVE ANY PPT THEME, FONT, ETC. YOU CHOOSE.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18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</TotalTime>
  <Words>234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SONG COMPARISON PROJECT</vt:lpstr>
      <vt:lpstr>Instructions- 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COMPARISON PROJECT</dc:title>
  <dc:creator>Alicia Hembree</dc:creator>
  <cp:lastModifiedBy>Alicia Hembree</cp:lastModifiedBy>
  <cp:revision>1</cp:revision>
  <dcterms:created xsi:type="dcterms:W3CDTF">2018-04-25T11:59:37Z</dcterms:created>
  <dcterms:modified xsi:type="dcterms:W3CDTF">2018-04-25T12:06:12Z</dcterms:modified>
</cp:coreProperties>
</file>