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7132-9490-46D3-A96F-095EF8C4E7C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440B-FD12-459F-9EBC-31BEF821C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26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7132-9490-46D3-A96F-095EF8C4E7C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440B-FD12-459F-9EBC-31BEF821C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52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7132-9490-46D3-A96F-095EF8C4E7C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440B-FD12-459F-9EBC-31BEF821C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37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7132-9490-46D3-A96F-095EF8C4E7C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440B-FD12-459F-9EBC-31BEF821C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7132-9490-46D3-A96F-095EF8C4E7C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440B-FD12-459F-9EBC-31BEF821C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672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7132-9490-46D3-A96F-095EF8C4E7C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440B-FD12-459F-9EBC-31BEF821C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1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7132-9490-46D3-A96F-095EF8C4E7C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440B-FD12-459F-9EBC-31BEF821C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7132-9490-46D3-A96F-095EF8C4E7C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440B-FD12-459F-9EBC-31BEF821C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603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7132-9490-46D3-A96F-095EF8C4E7C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440B-FD12-459F-9EBC-31BEF821C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04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7132-9490-46D3-A96F-095EF8C4E7C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440B-FD12-459F-9EBC-31BEF821C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435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7132-9490-46D3-A96F-095EF8C4E7C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440B-FD12-459F-9EBC-31BEF821C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6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D7132-9490-46D3-A96F-095EF8C4E7C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A440B-FD12-459F-9EBC-31BEF821C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38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9342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0239"/>
            <a:ext cx="10515600" cy="545398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						</a:t>
            </a:r>
            <a:r>
              <a:rPr lang="en-US" sz="1200" dirty="0" err="1" smtClean="0"/>
              <a:t>Peripeteia</a:t>
            </a:r>
            <a:endParaRPr lang="en-US" sz="12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200" dirty="0" smtClean="0"/>
              <a:t>			Jocasta tells Oedipus not to worry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200" dirty="0" smtClean="0"/>
              <a:t>Tiresias accuses Oedipus of killing Laius</a:t>
            </a:r>
            <a:endParaRPr lang="en-US" sz="1200" dirty="0"/>
          </a:p>
        </p:txBody>
      </p:sp>
      <p:sp>
        <p:nvSpPr>
          <p:cNvPr id="4" name="Right Triangle 3"/>
          <p:cNvSpPr/>
          <p:nvPr/>
        </p:nvSpPr>
        <p:spPr>
          <a:xfrm rot="16200000">
            <a:off x="2857444" y="-1207808"/>
            <a:ext cx="5562712" cy="8708572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61697" y="566241"/>
            <a:ext cx="47611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CHARACTERISTICES OF TRAGEDY</a:t>
            </a:r>
          </a:p>
          <a:p>
            <a:r>
              <a:rPr lang="en-US" sz="1200" b="1" i="1" dirty="0" smtClean="0"/>
              <a:t>OEDIPUS THE KING </a:t>
            </a:r>
            <a:r>
              <a:rPr lang="en-US" b="1" i="1" dirty="0" smtClean="0"/>
              <a:t>- </a:t>
            </a:r>
            <a:endParaRPr lang="en-US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838199" y="6227379"/>
            <a:ext cx="35761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Inciting event – A plague in Thebes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268014" y="4903076"/>
            <a:ext cx="28693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Find out who murdered King Laius 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0292442" y="289242"/>
            <a:ext cx="14977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Climax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0292442" y="1308538"/>
            <a:ext cx="14977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Anagnorisis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0307829" y="3073173"/>
            <a:ext cx="1326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Catastrophe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0176734" y="5391807"/>
            <a:ext cx="1326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Resolution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89929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Douglas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Alicia Hembree</dc:creator>
  <cp:lastModifiedBy>Alicia Hembree</cp:lastModifiedBy>
  <cp:revision>2</cp:revision>
  <dcterms:created xsi:type="dcterms:W3CDTF">2017-10-03T19:40:15Z</dcterms:created>
  <dcterms:modified xsi:type="dcterms:W3CDTF">2017-10-03T19:43:14Z</dcterms:modified>
</cp:coreProperties>
</file>