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5D47-2D37-4ED1-A90A-9F56A8F4DAA0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58B8-82C9-478F-B3D1-5E18E725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6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5D47-2D37-4ED1-A90A-9F56A8F4DAA0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58B8-82C9-478F-B3D1-5E18E725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35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5D47-2D37-4ED1-A90A-9F56A8F4DAA0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58B8-82C9-478F-B3D1-5E18E725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91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5D47-2D37-4ED1-A90A-9F56A8F4DAA0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58B8-82C9-478F-B3D1-5E18E725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051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5D47-2D37-4ED1-A90A-9F56A8F4DAA0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58B8-82C9-478F-B3D1-5E18E725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037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5D47-2D37-4ED1-A90A-9F56A8F4DAA0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58B8-82C9-478F-B3D1-5E18E725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23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5D47-2D37-4ED1-A90A-9F56A8F4DAA0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58B8-82C9-478F-B3D1-5E18E725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49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5D47-2D37-4ED1-A90A-9F56A8F4DAA0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58B8-82C9-478F-B3D1-5E18E725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93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5D47-2D37-4ED1-A90A-9F56A8F4DAA0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58B8-82C9-478F-B3D1-5E18E725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99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5D47-2D37-4ED1-A90A-9F56A8F4DAA0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58B8-82C9-478F-B3D1-5E18E725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9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5D47-2D37-4ED1-A90A-9F56A8F4DAA0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58B8-82C9-478F-B3D1-5E18E725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225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25D47-2D37-4ED1-A90A-9F56A8F4DAA0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358B8-82C9-478F-B3D1-5E18E725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75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642585"/>
              </p:ext>
            </p:extLst>
          </p:nvPr>
        </p:nvGraphicFramePr>
        <p:xfrm>
          <a:off x="173421" y="362608"/>
          <a:ext cx="11792607" cy="6389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2648">
                  <a:extLst>
                    <a:ext uri="{9D8B030D-6E8A-4147-A177-3AD203B41FA5}">
                      <a16:colId xmlns:a16="http://schemas.microsoft.com/office/drawing/2014/main" val="786619530"/>
                    </a:ext>
                  </a:extLst>
                </a:gridCol>
                <a:gridCol w="4105932">
                  <a:extLst>
                    <a:ext uri="{9D8B030D-6E8A-4147-A177-3AD203B41FA5}">
                      <a16:colId xmlns:a16="http://schemas.microsoft.com/office/drawing/2014/main" val="2713258332"/>
                    </a:ext>
                  </a:extLst>
                </a:gridCol>
                <a:gridCol w="1853433">
                  <a:extLst>
                    <a:ext uri="{9D8B030D-6E8A-4147-A177-3AD203B41FA5}">
                      <a16:colId xmlns:a16="http://schemas.microsoft.com/office/drawing/2014/main" val="3004802515"/>
                    </a:ext>
                  </a:extLst>
                </a:gridCol>
                <a:gridCol w="2380594">
                  <a:extLst>
                    <a:ext uri="{9D8B030D-6E8A-4147-A177-3AD203B41FA5}">
                      <a16:colId xmlns:a16="http://schemas.microsoft.com/office/drawing/2014/main" val="1011711319"/>
                    </a:ext>
                  </a:extLst>
                </a:gridCol>
              </a:tblGrid>
              <a:tr h="5833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1. Non-fiction - prose writing that is based on facts, real events, and real people, such as biography or history.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Re-state the definition or write a sentence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Write a synonym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Draw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Picture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777163"/>
                  </a:ext>
                </a:extLst>
              </a:tr>
              <a:tr h="5959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2. Perspective - a particular attitude toward or way of regarding something; a point of view.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802760"/>
                  </a:ext>
                </a:extLst>
              </a:tr>
              <a:tr h="6130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3. Prose - written or spoken language in its ordinary form, without metrical structure.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24761"/>
                  </a:ext>
                </a:extLst>
              </a:tr>
              <a:tr h="515519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4. Authoritative -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commanding and self-confident; likely to be respected and obeyed.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944225"/>
                  </a:ext>
                </a:extLst>
              </a:tr>
              <a:tr h="788199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5. Bias - 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prejudice in favor of or against one thing, person, or group compared with another, usually in a way considered to be unfair.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395994"/>
                  </a:ext>
                </a:extLst>
              </a:tr>
              <a:tr h="515519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6. Credibility - 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quality of being trusted and believed in.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887330"/>
                  </a:ext>
                </a:extLst>
              </a:tr>
              <a:tr h="788199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7. Anaphora -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use of a word referring to or replacing a word used earlier in a sentence, to avoid repetition, such as </a:t>
                      </a:r>
                      <a:r>
                        <a:rPr lang="en-US" sz="12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in </a:t>
                      </a:r>
                      <a:r>
                        <a:rPr lang="en-US" sz="12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like it and so do they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213264"/>
                  </a:ext>
                </a:extLst>
              </a:tr>
              <a:tr h="613043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8. Bildungsroman – a coming-of-age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story where the protagonist moves from childhood to adulthood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291746"/>
                  </a:ext>
                </a:extLst>
              </a:tr>
              <a:tr h="515519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9. Motif - 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distinctive feature or dominant idea in an artistic or literary composition.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821495"/>
                  </a:ext>
                </a:extLst>
              </a:tr>
              <a:tr h="515519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10. Rhetoric - 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language designed to have a persuasive or impressive effect on its audience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939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635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207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Douglas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Alicia Hembree</dc:creator>
  <cp:lastModifiedBy>Alicia Hembree</cp:lastModifiedBy>
  <cp:revision>3</cp:revision>
  <cp:lastPrinted>2018-01-02T15:19:00Z</cp:lastPrinted>
  <dcterms:created xsi:type="dcterms:W3CDTF">2018-01-02T14:23:51Z</dcterms:created>
  <dcterms:modified xsi:type="dcterms:W3CDTF">2018-01-02T15:27:09Z</dcterms:modified>
</cp:coreProperties>
</file>