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3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4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9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5D47-2D37-4ED1-A90A-9F56A8F4DAA0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699251"/>
              </p:ext>
            </p:extLst>
          </p:nvPr>
        </p:nvGraphicFramePr>
        <p:xfrm>
          <a:off x="173421" y="362608"/>
          <a:ext cx="11792607" cy="631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648">
                  <a:extLst>
                    <a:ext uri="{9D8B030D-6E8A-4147-A177-3AD203B41FA5}">
                      <a16:colId xmlns:a16="http://schemas.microsoft.com/office/drawing/2014/main" val="786619530"/>
                    </a:ext>
                  </a:extLst>
                </a:gridCol>
                <a:gridCol w="4105932">
                  <a:extLst>
                    <a:ext uri="{9D8B030D-6E8A-4147-A177-3AD203B41FA5}">
                      <a16:colId xmlns:a16="http://schemas.microsoft.com/office/drawing/2014/main" val="2713258332"/>
                    </a:ext>
                  </a:extLst>
                </a:gridCol>
                <a:gridCol w="1853433">
                  <a:extLst>
                    <a:ext uri="{9D8B030D-6E8A-4147-A177-3AD203B41FA5}">
                      <a16:colId xmlns:a16="http://schemas.microsoft.com/office/drawing/2014/main" val="3004802515"/>
                    </a:ext>
                  </a:extLst>
                </a:gridCol>
                <a:gridCol w="2380594">
                  <a:extLst>
                    <a:ext uri="{9D8B030D-6E8A-4147-A177-3AD203B41FA5}">
                      <a16:colId xmlns:a16="http://schemas.microsoft.com/office/drawing/2014/main" val="1011711319"/>
                    </a:ext>
                  </a:extLst>
                </a:gridCol>
              </a:tblGrid>
              <a:tr h="583323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Apartheid -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 South Africa) a policy or system of segregation or discrimination on grounds of race.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77163"/>
                  </a:ext>
                </a:extLst>
              </a:tr>
              <a:tr h="59593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 Bantu- a loosely used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term referring to black South Africans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02760"/>
                  </a:ext>
                </a:extLst>
              </a:tr>
              <a:tr h="61304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Segregation-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enforced separation of different racial groups in a country, community, or establishment.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24761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Legislation-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laws, considered collectively.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44225"/>
                  </a:ext>
                </a:extLst>
              </a:tr>
              <a:tr h="78819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 Afrikaans-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language of southern Africa, derived from the form of Dutch brought to the Cape by Protestant settlers in the 17th century, and an official language of South Africa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95994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 Nationalism-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patriotic feeling, principles, or efforts.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87330"/>
                  </a:ext>
                </a:extLst>
              </a:tr>
              <a:tr h="78819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7. Miscegenation-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interbreeding of people considered to be of different racial types.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13264"/>
                  </a:ext>
                </a:extLst>
              </a:tr>
              <a:tr h="61304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8. Pluralism-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condition or system in which two or more states, groups, principles, sources of authority, etc., coexist.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91746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9. Taboo-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social practice that is prohibited or restricted.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21495"/>
                  </a:ext>
                </a:extLst>
              </a:tr>
              <a:tr h="5155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10. Civil disobedience 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refusal to comply with certain laws or to pay taxes and fines, as a peaceful form of political protest.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3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63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t">
              <a:buNone/>
            </a:pPr>
            <a:r>
              <a:rPr lang="en-US" b="1" dirty="0"/>
              <a:t>11. Societal expectations- </a:t>
            </a:r>
            <a:r>
              <a:rPr lang="en-US" dirty="0"/>
              <a:t>a social norm for individuals and organizations, thus for society as a whole, about what people should do.</a:t>
            </a:r>
          </a:p>
          <a:p>
            <a:pPr marL="0" indent="0" fontAlgn="t">
              <a:buNone/>
            </a:pPr>
            <a:r>
              <a:rPr lang="en-US" b="1" dirty="0"/>
              <a:t>12. Symbol- </a:t>
            </a:r>
            <a:r>
              <a:rPr lang="en-US" dirty="0"/>
              <a:t>A figure of speech where an object, person, or situation has another meaning other than its literal meaning.</a:t>
            </a:r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13. Transition- signal </a:t>
            </a:r>
            <a:r>
              <a:rPr lang="en-US" dirty="0"/>
              <a:t>words, phrases, or sentences that connect one topic or idea to another in a paper or essay in a smooth, coherent way. </a:t>
            </a:r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14. Resolution-</a:t>
            </a:r>
            <a:r>
              <a:rPr lang="en-US" dirty="0"/>
              <a:t> the part of a story's plot line in which the problem of the story is </a:t>
            </a:r>
            <a:r>
              <a:rPr lang="en-US" b="1" dirty="0"/>
              <a:t>resolved</a:t>
            </a:r>
            <a:r>
              <a:rPr lang="en-US" dirty="0"/>
              <a:t> or worked out.</a:t>
            </a:r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15. Interpret-</a:t>
            </a:r>
            <a:r>
              <a:rPr lang="en-US" dirty="0"/>
              <a:t>an explanation of the </a:t>
            </a:r>
            <a:r>
              <a:rPr lang="en-US" b="1" dirty="0"/>
              <a:t>meaning</a:t>
            </a:r>
            <a:r>
              <a:rPr lang="en-US" dirty="0"/>
              <a:t> of another's artistic or creative work; an elucidation: an </a:t>
            </a:r>
            <a:r>
              <a:rPr lang="en-US" b="1" dirty="0"/>
              <a:t>interpretation</a:t>
            </a:r>
            <a:r>
              <a:rPr lang="en-US" dirty="0"/>
              <a:t> of a poem.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9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t">
              <a:buNone/>
            </a:pPr>
            <a:r>
              <a:rPr lang="en-US" b="1" dirty="0"/>
              <a:t>12. </a:t>
            </a:r>
            <a:r>
              <a:rPr lang="en-US" b="1"/>
              <a:t>Symbol- </a:t>
            </a:r>
            <a:r>
              <a:rPr lang="en-US"/>
              <a:t>A figure of speech where an object, person, or situation has another meaning other than its literal meaning.</a:t>
            </a:r>
            <a:endParaRPr lang="en-US" b="1"/>
          </a:p>
          <a:p>
            <a:pPr marL="0" indent="0" fontAlgn="t">
              <a:buNone/>
            </a:pPr>
            <a:r>
              <a:rPr lang="en-US" b="1" smtClean="0"/>
              <a:t>13</a:t>
            </a:r>
            <a:r>
              <a:rPr lang="en-US" b="1" dirty="0"/>
              <a:t>. Transition- signal </a:t>
            </a:r>
            <a:r>
              <a:rPr lang="en-US" dirty="0"/>
              <a:t>words, phrases, or sentences that connect one topic or idea to another in a paper or essay in a smooth, coherent way. </a:t>
            </a:r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14. Resolution-</a:t>
            </a:r>
            <a:r>
              <a:rPr lang="en-US" dirty="0"/>
              <a:t> the part of a story's plot line in which the problem of the story is </a:t>
            </a:r>
            <a:r>
              <a:rPr lang="en-US" b="1" dirty="0"/>
              <a:t>resolved</a:t>
            </a:r>
            <a:r>
              <a:rPr lang="en-US" dirty="0"/>
              <a:t> or worked out.</a:t>
            </a:r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15. Interpret-</a:t>
            </a:r>
            <a:r>
              <a:rPr lang="en-US" dirty="0"/>
              <a:t>an explanation of the </a:t>
            </a:r>
            <a:r>
              <a:rPr lang="en-US" b="1" dirty="0"/>
              <a:t>meaning</a:t>
            </a:r>
            <a:r>
              <a:rPr lang="en-US" dirty="0"/>
              <a:t> of another's artistic or creative work; an elucidation: an </a:t>
            </a:r>
            <a:r>
              <a:rPr lang="en-US" b="1" dirty="0"/>
              <a:t>interpretation</a:t>
            </a:r>
            <a:r>
              <a:rPr lang="en-US" dirty="0"/>
              <a:t> of a poem.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en-US" b="1" dirty="0"/>
              <a:t>8. Pluralism-</a:t>
            </a:r>
            <a:r>
              <a:rPr lang="en-US" dirty="0"/>
              <a:t>a condition or system in which two or more states, groups, principles, sources of authority, etc., coexist.</a:t>
            </a:r>
          </a:p>
          <a:p>
            <a:pPr fontAlgn="t"/>
            <a:r>
              <a:rPr lang="en-US" dirty="0"/>
              <a:t>9. Taboo-a social practice that is prohibited or restricted.</a:t>
            </a:r>
          </a:p>
          <a:p>
            <a:pPr fontAlgn="t"/>
            <a:r>
              <a:rPr lang="en-US" dirty="0"/>
              <a:t>10. Civil disobedience -the refusal to comply with certain laws or to pay taxes and fines, as a peaceful form of political protest</a:t>
            </a:r>
            <a:r>
              <a:rPr lang="en-US" dirty="0" smtClean="0"/>
              <a:t>.</a:t>
            </a:r>
          </a:p>
          <a:p>
            <a:pPr marL="0" indent="0" fontAlgn="t">
              <a:buNone/>
            </a:pPr>
            <a:r>
              <a:rPr lang="en-US" b="1" dirty="0"/>
              <a:t>11. Societal expectations- </a:t>
            </a:r>
            <a:r>
              <a:rPr lang="en-US" dirty="0"/>
              <a:t>a social norm for individuals and organizations, thus for society as a whole, about what people should do.</a:t>
            </a:r>
          </a:p>
          <a:p>
            <a:pPr fontAlgn="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1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Hembree</dc:creator>
  <cp:lastModifiedBy>Alicia Hembree</cp:lastModifiedBy>
  <cp:revision>7</cp:revision>
  <cp:lastPrinted>2018-04-16T18:28:13Z</cp:lastPrinted>
  <dcterms:created xsi:type="dcterms:W3CDTF">2018-01-02T14:23:51Z</dcterms:created>
  <dcterms:modified xsi:type="dcterms:W3CDTF">2018-04-16T18:35:56Z</dcterms:modified>
</cp:coreProperties>
</file>